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9" r:id="rId12"/>
    <p:sldId id="280" r:id="rId13"/>
    <p:sldId id="266" r:id="rId14"/>
    <p:sldId id="267" r:id="rId15"/>
    <p:sldId id="273" r:id="rId16"/>
    <p:sldId id="268" r:id="rId17"/>
    <p:sldId id="274" r:id="rId18"/>
    <p:sldId id="275" r:id="rId19"/>
    <p:sldId id="276" r:id="rId20"/>
    <p:sldId id="269" r:id="rId21"/>
    <p:sldId id="270" r:id="rId22"/>
    <p:sldId id="277" r:id="rId23"/>
    <p:sldId id="278" r:id="rId24"/>
    <p:sldId id="271" r:id="rId25"/>
    <p:sldId id="272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55" d="100"/>
          <a:sy n="55" d="100"/>
        </p:scale>
        <p:origin x="2616" y="15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>
          <a:extLst>
            <a:ext uri="{FF2B5EF4-FFF2-40B4-BE49-F238E27FC236}">
              <a16:creationId xmlns:a16="http://schemas.microsoft.com/office/drawing/2014/main" id="{4BB747E1-1410-6BDA-D997-B0DA5FBA7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>
            <a:extLst>
              <a:ext uri="{FF2B5EF4-FFF2-40B4-BE49-F238E27FC236}">
                <a16:creationId xmlns:a16="http://schemas.microsoft.com/office/drawing/2014/main" id="{A2F6D9D8-815B-C6CC-401F-2C07B8AD3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>
            <a:extLst>
              <a:ext uri="{FF2B5EF4-FFF2-40B4-BE49-F238E27FC236}">
                <a16:creationId xmlns:a16="http://schemas.microsoft.com/office/drawing/2014/main" id="{EC37454E-3E8E-3E32-5F76-8C94BBA181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097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>
          <a:extLst>
            <a:ext uri="{FF2B5EF4-FFF2-40B4-BE49-F238E27FC236}">
              <a16:creationId xmlns:a16="http://schemas.microsoft.com/office/drawing/2014/main" id="{AE5505F4-6E28-BCCC-F0B2-DC5D4140E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>
            <a:extLst>
              <a:ext uri="{FF2B5EF4-FFF2-40B4-BE49-F238E27FC236}">
                <a16:creationId xmlns:a16="http://schemas.microsoft.com/office/drawing/2014/main" id="{11A91454-FA1B-D3D7-B89F-83C759188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>
            <a:extLst>
              <a:ext uri="{FF2B5EF4-FFF2-40B4-BE49-F238E27FC236}">
                <a16:creationId xmlns:a16="http://schemas.microsoft.com/office/drawing/2014/main" id="{E7346BB5-A183-365D-D678-F7CF8E3CBD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8978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969E6DF3-6220-48F0-4AFD-0AD0B190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>
            <a:extLst>
              <a:ext uri="{FF2B5EF4-FFF2-40B4-BE49-F238E27FC236}">
                <a16:creationId xmlns:a16="http://schemas.microsoft.com/office/drawing/2014/main" id="{9CEB19E9-97BA-0EB6-7E83-D3BE43EF9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:notes">
            <a:extLst>
              <a:ext uri="{FF2B5EF4-FFF2-40B4-BE49-F238E27FC236}">
                <a16:creationId xmlns:a16="http://schemas.microsoft.com/office/drawing/2014/main" id="{9CE7C392-B2A1-64C2-934F-ACF87DF97A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571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25233A35-03A9-CC90-DFE1-C6DC76845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130F6BB7-797B-2132-F208-41DC66DF72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:notes">
            <a:extLst>
              <a:ext uri="{FF2B5EF4-FFF2-40B4-BE49-F238E27FC236}">
                <a16:creationId xmlns:a16="http://schemas.microsoft.com/office/drawing/2014/main" id="{AE441EFE-A1CD-8F5E-46A5-741D6E8BD4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609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AE2675C3-ACD6-ECA8-16AF-115E6B93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6F8AB0DC-52BF-C6BD-566A-CA70C7D3DE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:notes">
            <a:extLst>
              <a:ext uri="{FF2B5EF4-FFF2-40B4-BE49-F238E27FC236}">
                <a16:creationId xmlns:a16="http://schemas.microsoft.com/office/drawing/2014/main" id="{50F17F97-31AA-C7F6-21AF-F53386A4BB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4920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8178E9F3-0F1C-A375-A57D-1CF83E21B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E4379DB0-DCD3-DDF0-7E34-7BD9D631D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:notes">
            <a:extLst>
              <a:ext uri="{FF2B5EF4-FFF2-40B4-BE49-F238E27FC236}">
                <a16:creationId xmlns:a16="http://schemas.microsoft.com/office/drawing/2014/main" id="{452246CB-2D6E-ECC2-209B-2DABEB52C5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82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1515840C-2F10-29E3-9355-E478137F8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>
            <a:extLst>
              <a:ext uri="{FF2B5EF4-FFF2-40B4-BE49-F238E27FC236}">
                <a16:creationId xmlns:a16="http://schemas.microsoft.com/office/drawing/2014/main" id="{85E48D8F-2AA6-4B83-C42D-4B0D95EDF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:notes">
            <a:extLst>
              <a:ext uri="{FF2B5EF4-FFF2-40B4-BE49-F238E27FC236}">
                <a16:creationId xmlns:a16="http://schemas.microsoft.com/office/drawing/2014/main" id="{A0BC4C73-5704-1845-6E63-7B529C34F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770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8C4A2458-DDDB-54FF-D9CA-639B9CA7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>
            <a:extLst>
              <a:ext uri="{FF2B5EF4-FFF2-40B4-BE49-F238E27FC236}">
                <a16:creationId xmlns:a16="http://schemas.microsoft.com/office/drawing/2014/main" id="{A8733B8F-F116-11CB-B36F-C4C9EF79EF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:notes">
            <a:extLst>
              <a:ext uri="{FF2B5EF4-FFF2-40B4-BE49-F238E27FC236}">
                <a16:creationId xmlns:a16="http://schemas.microsoft.com/office/drawing/2014/main" id="{CDC02432-285D-1F01-69D2-1B96F065E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055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a1d664a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38a1d664a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685355" y="621322"/>
            <a:ext cx="7775673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5108728"/>
            <a:ext cx="777449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7" y="4204820"/>
            <a:ext cx="776532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3610032"/>
            <a:ext cx="6564224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5" y="4204821"/>
            <a:ext cx="776532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46" y="4650556"/>
            <a:ext cx="776532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2911624"/>
            <a:ext cx="2474217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3658" y="2088320"/>
            <a:ext cx="2473919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3659" y="2911624"/>
            <a:ext cx="247486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9974" y="2088320"/>
            <a:ext cx="246840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82260" y="2911624"/>
            <a:ext cx="2468408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6"/>
          <p:cNvSpPr>
            <a:spLocks noGrp="1"/>
          </p:cNvSpPr>
          <p:nvPr>
            <p:ph type="pic" idx="2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>
            <a:spLocks noGrp="1"/>
          </p:cNvSpPr>
          <p:nvPr>
            <p:ph type="body" idx="3"/>
          </p:nvPr>
        </p:nvSpPr>
        <p:spPr>
          <a:xfrm>
            <a:off x="685347" y="4565409"/>
            <a:ext cx="2474216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3332026" y="3989147"/>
            <a:ext cx="24742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5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3331011" y="4565408"/>
            <a:ext cx="2475252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7"/>
          </p:nvPr>
        </p:nvSpPr>
        <p:spPr>
          <a:xfrm>
            <a:off x="5980067" y="3989147"/>
            <a:ext cx="24674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8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>
            <a:spLocks noGrp="1"/>
          </p:cNvSpPr>
          <p:nvPr>
            <p:ph type="body" idx="9"/>
          </p:nvPr>
        </p:nvSpPr>
        <p:spPr>
          <a:xfrm>
            <a:off x="5979973" y="4565410"/>
            <a:ext cx="2470694" cy="122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 rot="5400000">
            <a:off x="2720439" y="60971"/>
            <a:ext cx="3695136" cy="77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 rot="5400000">
            <a:off x="4906371" y="2246904"/>
            <a:ext cx="5181601" cy="19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 rot="5400000">
            <a:off x="966560" y="328386"/>
            <a:ext cx="5181601" cy="574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3829503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30052" y="2088320"/>
            <a:ext cx="3820616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85346" y="2912232"/>
            <a:ext cx="3830406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859230" y="2088320"/>
            <a:ext cx="35914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2912232"/>
            <a:ext cx="382151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8548" y="609600"/>
            <a:ext cx="4642119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87921" y="2971801"/>
            <a:ext cx="2949178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249932" y="758881"/>
            <a:ext cx="2966938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85346" y="2971800"/>
            <a:ext cx="4171242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AI STUDY BUDDY</a:t>
            </a:r>
            <a:br>
              <a:rPr lang="en-US"/>
            </a:b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Project - MSc Computer Science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Anika Mayesha – D24125187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Lorenzo Palleschi – D24126922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Rumaysa Babulkhair – D24125711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Yurii Sykal – C23512523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(Login/Register)</a:t>
            </a:r>
            <a:endParaRPr dirty="0"/>
          </a:p>
        </p:txBody>
      </p:sp>
      <p:pic>
        <p:nvPicPr>
          <p:cNvPr id="5" name="Picture 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DFD9A2D8-C18B-B4EE-1F31-38831161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18" y="1869209"/>
            <a:ext cx="2985079" cy="4309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E429DE-676A-E6C9-B764-F78F7DB7472E}"/>
              </a:ext>
            </a:extLst>
          </p:cNvPr>
          <p:cNvSpPr txBox="1"/>
          <p:nvPr/>
        </p:nvSpPr>
        <p:spPr>
          <a:xfrm>
            <a:off x="995218" y="1469099"/>
            <a:ext cx="1186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sym typeface="Rockwell"/>
              </a:rPr>
              <a:t>Sign 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5658D-DD6E-570D-8E64-DB6C91876FB8}"/>
              </a:ext>
            </a:extLst>
          </p:cNvPr>
          <p:cNvSpPr txBox="1"/>
          <p:nvPr/>
        </p:nvSpPr>
        <p:spPr>
          <a:xfrm>
            <a:off x="5270682" y="1469099"/>
            <a:ext cx="1186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sym typeface="Rockwell"/>
              </a:rPr>
              <a:t>Sign Up</a:t>
            </a:r>
            <a:endParaRPr lang="en-US" dirty="0"/>
          </a:p>
        </p:txBody>
      </p:sp>
      <p:pic>
        <p:nvPicPr>
          <p:cNvPr id="13" name="Picture 1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7912D89C-7679-5B10-0649-C9D503B41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479" y="1869209"/>
            <a:ext cx="2696306" cy="45601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>
          <a:extLst>
            <a:ext uri="{FF2B5EF4-FFF2-40B4-BE49-F238E27FC236}">
              <a16:creationId xmlns:a16="http://schemas.microsoft.com/office/drawing/2014/main" id="{A3840FA8-7B53-2E02-E16F-8BC0C047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>
            <a:extLst>
              <a:ext uri="{FF2B5EF4-FFF2-40B4-BE49-F238E27FC236}">
                <a16:creationId xmlns:a16="http://schemas.microsoft.com/office/drawing/2014/main" id="{2CCD1A00-A269-BBAA-5921-5463F0B79E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(DASHBOARD)</a:t>
            </a:r>
            <a:endParaRPr/>
          </a:p>
        </p:txBody>
      </p:sp>
      <p:sp>
        <p:nvSpPr>
          <p:cNvPr id="211" name="Google Shape;211;p28">
            <a:extLst>
              <a:ext uri="{FF2B5EF4-FFF2-40B4-BE49-F238E27FC236}">
                <a16:creationId xmlns:a16="http://schemas.microsoft.com/office/drawing/2014/main" id="{30A72F92-F73C-54B2-37CB-E2476AB5A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7611" y="1137910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Figma design is now updated with a sleeker interface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More neutral </a:t>
            </a:r>
            <a:r>
              <a:rPr lang="en-US" dirty="0" err="1"/>
              <a:t>colour</a:t>
            </a:r>
            <a:r>
              <a:rPr lang="en-US" dirty="0"/>
              <a:t> scheme </a:t>
            </a:r>
            <a:endParaRPr dirty="0"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dirty="0"/>
          </a:p>
        </p:txBody>
      </p:sp>
      <p:pic>
        <p:nvPicPr>
          <p:cNvPr id="212" name="Google Shape;212;p28">
            <a:extLst>
              <a:ext uri="{FF2B5EF4-FFF2-40B4-BE49-F238E27FC236}">
                <a16:creationId xmlns:a16="http://schemas.microsoft.com/office/drawing/2014/main" id="{C3AC32C5-60B1-EC64-01FE-098397724B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203" y="2222545"/>
            <a:ext cx="7621866" cy="4635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332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>
          <a:extLst>
            <a:ext uri="{FF2B5EF4-FFF2-40B4-BE49-F238E27FC236}">
              <a16:creationId xmlns:a16="http://schemas.microsoft.com/office/drawing/2014/main" id="{16B590EB-C9F8-4802-BA9F-A8E36A4A6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>
            <a:extLst>
              <a:ext uri="{FF2B5EF4-FFF2-40B4-BE49-F238E27FC236}">
                <a16:creationId xmlns:a16="http://schemas.microsoft.com/office/drawing/2014/main" id="{9D1B1D77-7AB2-E74A-873D-C9924EAD7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(Account)</a:t>
            </a:r>
            <a:endParaRPr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38FE78-045A-A4BD-19FF-19CE5200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87412"/>
            <a:ext cx="7772400" cy="43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38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(STUDY SPACE)</a:t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249" y="1326321"/>
            <a:ext cx="7889502" cy="488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TUTOR)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699" y="1168400"/>
            <a:ext cx="6985145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70C0C20C-EE8D-9FCD-2B2C-30B18FFE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>
            <a:extLst>
              <a:ext uri="{FF2B5EF4-FFF2-40B4-BE49-F238E27FC236}">
                <a16:creationId xmlns:a16="http://schemas.microsoft.com/office/drawing/2014/main" id="{E5CF0746-BB8C-E019-F31B-13A493D5C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(Resume Study)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621918-EFF4-A396-D95F-04BD91B2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33" y="1580506"/>
            <a:ext cx="7772400" cy="46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45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 #2)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412" y="1168400"/>
            <a:ext cx="6981719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3A97E40F-EE8A-6296-8786-9E3A4E15E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>
            <a:extLst>
              <a:ext uri="{FF2B5EF4-FFF2-40B4-BE49-F238E27FC236}">
                <a16:creationId xmlns:a16="http://schemas.microsoft.com/office/drawing/2014/main" id="{478943A3-03CE-CDD1-C9EA-550F88E69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275B79-EDBF-AB95-CDC5-3C83D812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25"/>
          <a:stretch>
            <a:fillRect/>
          </a:stretch>
        </p:blipFill>
        <p:spPr>
          <a:xfrm>
            <a:off x="551177" y="1326321"/>
            <a:ext cx="8041646" cy="49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62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9835EE26-C9AB-4996-65B6-2FC886E19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>
            <a:extLst>
              <a:ext uri="{FF2B5EF4-FFF2-40B4-BE49-F238E27FC236}">
                <a16:creationId xmlns:a16="http://schemas.microsoft.com/office/drawing/2014/main" id="{57791A42-4598-5BE0-BFAE-BA575AD7A4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50479-99AF-74F7-8339-69AD47D53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50"/>
          <a:stretch>
            <a:fillRect/>
          </a:stretch>
        </p:blipFill>
        <p:spPr>
          <a:xfrm>
            <a:off x="520095" y="1415179"/>
            <a:ext cx="8103809" cy="47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4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E33169EB-F028-5CAF-4B20-BEAEB74D5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>
            <a:extLst>
              <a:ext uri="{FF2B5EF4-FFF2-40B4-BE49-F238E27FC236}">
                <a16:creationId xmlns:a16="http://schemas.microsoft.com/office/drawing/2014/main" id="{715178A3-4332-2B16-1678-3D2CC089F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17C861-662D-7838-528F-4B405C5E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9" y="1068745"/>
            <a:ext cx="7772400" cy="57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3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BRIEF WEEKLY OVERVIEW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Retrospectives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Requirement Specification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Login / Registrations Page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Overview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Coded Version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1356" y="4475761"/>
            <a:ext cx="3418920" cy="27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EXAM)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59" y="1671888"/>
            <a:ext cx="8364281" cy="493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RESULTS)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t="606"/>
          <a:stretch/>
        </p:blipFill>
        <p:spPr>
          <a:xfrm>
            <a:off x="440462" y="1701800"/>
            <a:ext cx="8263074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262020D3-F921-1D1C-FC6D-1DFF0EF73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>
            <a:extLst>
              <a:ext uri="{FF2B5EF4-FFF2-40B4-BE49-F238E27FC236}">
                <a16:creationId xmlns:a16="http://schemas.microsoft.com/office/drawing/2014/main" id="{9B39F817-BDC8-6A2C-7ABA-663DA2A589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(Revisions)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F9B27E-A683-9F0C-0509-A119145B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0" y="1326321"/>
            <a:ext cx="8700379" cy="50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26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2F18B4B7-86F2-47CA-8177-3AEFC4044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>
            <a:extLst>
              <a:ext uri="{FF2B5EF4-FFF2-40B4-BE49-F238E27FC236}">
                <a16:creationId xmlns:a16="http://schemas.microsoft.com/office/drawing/2014/main" id="{9EBFFF3B-E224-45CB-8D69-0B17D7F8E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(Revisions)</a:t>
            </a:r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65375D-EEA5-5875-79CF-86DB8D5F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9" y="1326321"/>
            <a:ext cx="8593281" cy="50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(ACHIEVEMENTS)</a:t>
            </a: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3613" y="863600"/>
            <a:ext cx="5059288" cy="598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854679" y="2315650"/>
            <a:ext cx="7765322" cy="16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 sz="8000"/>
              <a:t>Any Questions?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LOGO PROTOTYPE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85346" y="4064000"/>
            <a:ext cx="7912553" cy="2019300"/>
          </a:xfrm>
          <a:prstGeom prst="roundRect">
            <a:avLst>
              <a:gd name="adj" fmla="val 16667"/>
            </a:avLst>
          </a:prstGeom>
          <a:solidFill>
            <a:srgbClr val="6C6C96"/>
          </a:solidFill>
          <a:ln w="19050" cap="flat" cmpd="sng">
            <a:solidFill>
              <a:srgbClr val="4253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3953669"/>
            <a:ext cx="2239962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descr="Arrow Clockwise cur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880770">
            <a:off x="3823682" y="4616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6902" y="3866356"/>
            <a:ext cx="2529681" cy="25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965200" y="1935922"/>
            <a:ext cx="74854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Feedback received about initial design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Adapted centre to be more fitting for </a:t>
            </a:r>
            <a:r>
              <a:rPr lang="en-US"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study</a:t>
            </a: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related service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Bigger companies tend to simplify logos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8043" y="514350"/>
            <a:ext cx="7507914" cy="56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694190" y="4953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LOGIN/REGISTRATION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684489" y="1693333"/>
            <a:ext cx="77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• Initial version (1.0)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3" name="Google Shape;173;p23" title="photo_5420577945841433521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photo_5420577945841433520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58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jw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450" y="1693325"/>
            <a:ext cx="1835174" cy="11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693335" y="-12439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Dashboard has been structurally built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Other pages in progress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972" y="2019850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975" y="29518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693335" y="-124390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Dashboard has been structurally built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Other pages in progress</a:t>
            </a:r>
            <a:endParaRPr b="1"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22" y="2043125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50" y="27654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MOBILE</a:t>
            </a:r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689408" y="2422289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198" name="Google Shape;198;p26" title="Screen Recording 2025-10-09 at 1.56.06 P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125" y="2111625"/>
            <a:ext cx="3214265" cy="44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REQUIREMENT SPECIFICATION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Brief details tba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916" y="2700337"/>
            <a:ext cx="4888180" cy="381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218</Words>
  <Application>Microsoft Macintosh PowerPoint</Application>
  <PresentationFormat>On-screen Show (4:3)</PresentationFormat>
  <Paragraphs>52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Bookman Old Style</vt:lpstr>
      <vt:lpstr>Calibri</vt:lpstr>
      <vt:lpstr>Rockwell</vt:lpstr>
      <vt:lpstr>Damask</vt:lpstr>
      <vt:lpstr>AI STUDY BUDDY </vt:lpstr>
      <vt:lpstr>BRIEF WEEKLY OVERVIEW</vt:lpstr>
      <vt:lpstr>LOGO PROTOTYPE</vt:lpstr>
      <vt:lpstr>PowerPoint Presentation</vt:lpstr>
      <vt:lpstr>LOGIN/REGISTRATION PAGE</vt:lpstr>
      <vt:lpstr>FIGMA TURNED INTO LIVE CODE</vt:lpstr>
      <vt:lpstr>FIGMA TURNED INTO LIVE CODE</vt:lpstr>
      <vt:lpstr>MOBILE</vt:lpstr>
      <vt:lpstr>REQUIREMENT SPECIFICATION</vt:lpstr>
      <vt:lpstr>FIGMA DESIGN (Login/Register)</vt:lpstr>
      <vt:lpstr>FIGMA DESIGN (DASHBOARD)</vt:lpstr>
      <vt:lpstr>FIGMA DESIGN (Account)</vt:lpstr>
      <vt:lpstr>FIGMA DESIGN (STUDY SPACE)</vt:lpstr>
      <vt:lpstr>FIGMA DESIGN (AI TUTOR)</vt:lpstr>
      <vt:lpstr>FIGMA DESIGN (Resume Study)</vt:lpstr>
      <vt:lpstr>FIGMA DESIGN (AI TUTOR #2)</vt:lpstr>
      <vt:lpstr>FIGMA DESIGN (Self-assessment)</vt:lpstr>
      <vt:lpstr>FIGMA DESIGN (Self-assessment)</vt:lpstr>
      <vt:lpstr>FIGMA DESIGN (Self-assessment)</vt:lpstr>
      <vt:lpstr>FIGMA DESIGN (MOCK EXAM)</vt:lpstr>
      <vt:lpstr>FIGMA DESIGN (MOCK RESULTS)</vt:lpstr>
      <vt:lpstr>FIGMA DESIGN (Revisions)</vt:lpstr>
      <vt:lpstr>FIGMA DESIGN (Revisions)</vt:lpstr>
      <vt:lpstr>FIGMA DESIGN (ACHIEVEMENTS)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D24125711 Rumaysa Qayyum Babulkhair</cp:lastModifiedBy>
  <cp:revision>3</cp:revision>
  <dcterms:modified xsi:type="dcterms:W3CDTF">2025-10-09T16:25:33Z</dcterms:modified>
</cp:coreProperties>
</file>